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61352"/>
      </p:ext>
    </p:extLst>
  </p:cSld>
  <p:clrMapOvr>
    <a:masterClrMapping/>
  </p:clrMapOvr>
  <p:transition spd="slow" advClick="0" advTm="2606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73473"/>
      </p:ext>
    </p:extLst>
  </p:cSld>
  <p:clrMapOvr>
    <a:masterClrMapping/>
  </p:clrMapOvr>
  <p:transition spd="slow" advClick="0" advTm="2606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96366"/>
      </p:ext>
    </p:extLst>
  </p:cSld>
  <p:clrMapOvr>
    <a:masterClrMapping/>
  </p:clrMapOvr>
  <p:transition spd="slow" advClick="0" advTm="2606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135651"/>
      </p:ext>
    </p:extLst>
  </p:cSld>
  <p:clrMapOvr>
    <a:masterClrMapping/>
  </p:clrMapOvr>
  <p:transition spd="slow" advClick="0" advTm="2606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06516"/>
      </p:ext>
    </p:extLst>
  </p:cSld>
  <p:clrMapOvr>
    <a:masterClrMapping/>
  </p:clrMapOvr>
  <p:transition spd="slow" advClick="0" advTm="2606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79313"/>
      </p:ext>
    </p:extLst>
  </p:cSld>
  <p:clrMapOvr>
    <a:masterClrMapping/>
  </p:clrMapOvr>
  <p:transition spd="slow" advClick="0" advTm="2606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19459"/>
      </p:ext>
    </p:extLst>
  </p:cSld>
  <p:clrMapOvr>
    <a:masterClrMapping/>
  </p:clrMapOvr>
  <p:transition spd="slow" advClick="0" advTm="2606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56110"/>
      </p:ext>
    </p:extLst>
  </p:cSld>
  <p:clrMapOvr>
    <a:masterClrMapping/>
  </p:clrMapOvr>
  <p:transition spd="slow" advClick="0" advTm="2606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5658"/>
      </p:ext>
    </p:extLst>
  </p:cSld>
  <p:clrMapOvr>
    <a:masterClrMapping/>
  </p:clrMapOvr>
  <p:transition spd="slow" advClick="0" advTm="2606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06884"/>
      </p:ext>
    </p:extLst>
  </p:cSld>
  <p:clrMapOvr>
    <a:masterClrMapping/>
  </p:clrMapOvr>
  <p:transition spd="slow" advClick="0" advTm="2606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9834"/>
      </p:ext>
    </p:extLst>
  </p:cSld>
  <p:clrMapOvr>
    <a:masterClrMapping/>
  </p:clrMapOvr>
  <p:transition spd="slow" advClick="0" advTm="2606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B65A-F2A6-428C-955B-348737AB780B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18C3-AD8C-4F9D-8E6B-F065260BD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606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FFC000"/>
                </a:solidFill>
              </a:rPr>
              <a:t>Модульное оригами</a:t>
            </a:r>
            <a:endParaRPr lang="ru-RU" sz="9600" b="1" i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26705"/>
      </p:ext>
    </p:extLst>
  </p:cSld>
  <p:clrMapOvr>
    <a:masterClrMapping/>
  </p:clrMapOvr>
  <p:transition spd="slow" advClick="0" advTm="2606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DCIM\120___01\IMG_0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79290"/>
      </p:ext>
    </p:extLst>
  </p:cSld>
  <p:clrMapOvr>
    <a:masterClrMapping/>
  </p:clrMapOvr>
  <p:transition spd="slow" advClick="0" advTm="2606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DCIM\120___01\IMG_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89502"/>
      </p:ext>
    </p:extLst>
  </p:cSld>
  <p:clrMapOvr>
    <a:masterClrMapping/>
  </p:clrMapOvr>
  <p:transition spd="slow" advClick="0" advTm="2606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DCIM\120___01\IMG_0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7183"/>
      </p:ext>
    </p:extLst>
  </p:cSld>
  <p:clrMapOvr>
    <a:masterClrMapping/>
  </p:clrMapOvr>
  <p:transition spd="slow" advClick="0" advTm="2606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E:\DCIM\120___01\IMG_0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7741"/>
      </p:ext>
    </p:extLst>
  </p:cSld>
  <p:clrMapOvr>
    <a:masterClrMapping/>
  </p:clrMapOvr>
  <p:transition spd="slow" advClick="0" advTm="2606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E:\DCIM\120___01\IMG_0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11297"/>
      </p:ext>
    </p:extLst>
  </p:cSld>
  <p:clrMapOvr>
    <a:masterClrMapping/>
  </p:clrMapOvr>
  <p:transition spd="slow" advClick="0" advTm="2606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E:\DCIM\120___01\IMG_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16653"/>
      </p:ext>
    </p:extLst>
  </p:cSld>
  <p:clrMapOvr>
    <a:masterClrMapping/>
  </p:clrMapOvr>
  <p:transition spd="slow" advClick="0" advTm="2606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Саша\лена\фотографии\мои поделки\IMG_01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3154"/>
      </p:ext>
    </p:extLst>
  </p:cSld>
  <p:clrMapOvr>
    <a:masterClrMapping/>
  </p:clrMapOvr>
  <p:transition spd="slow" advClick="0" advTm="2606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\Desktop\Саша\лена\фотографии\мои поделки\IMG_01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64225"/>
      </p:ext>
    </p:extLst>
  </p:cSld>
  <p:clrMapOvr>
    <a:masterClrMapping/>
  </p:clrMapOvr>
  <p:transition spd="slow" advClick="0" advTm="2606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Саша\лена\фотографии\мои поделки\IMG_01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00325"/>
      </p:ext>
    </p:extLst>
  </p:cSld>
  <p:clrMapOvr>
    <a:masterClrMapping/>
  </p:clrMapOvr>
  <p:transition spd="slow" advClick="0" advTm="2606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E:\DCIM\120___01\IMG_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8875"/>
      </p:ext>
    </p:extLst>
  </p:cSld>
  <p:clrMapOvr>
    <a:masterClrMapping/>
  </p:clrMapOvr>
  <p:transition spd="slow" advClick="0" advTm="2606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Саша\лена\фотографии\мои поделки\IMG_01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3296"/>
      </p:ext>
    </p:extLst>
  </p:cSld>
  <p:clrMapOvr>
    <a:masterClrMapping/>
  </p:clrMapOvr>
  <p:transition spd="slow" advClick="0" advTm="2606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E:\DCIM\120___01\IMG_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68068"/>
      </p:ext>
    </p:extLst>
  </p:cSld>
  <p:clrMapOvr>
    <a:masterClrMapping/>
  </p:clrMapOvr>
  <p:transition spd="slow" advClick="0" advTm="2606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E:\DCIM\120___01\IMG_0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53246"/>
      </p:ext>
    </p:extLst>
  </p:cSld>
  <p:clrMapOvr>
    <a:masterClrMapping/>
  </p:clrMapOvr>
  <p:transition spd="slow" advClick="0" advTm="2606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E:\DCIM\120___01\IMG_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34573"/>
      </p:ext>
    </p:extLst>
  </p:cSld>
  <p:clrMapOvr>
    <a:masterClrMapping/>
  </p:clrMapOvr>
  <p:transition spd="slow" advClick="0" advTm="2606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E:\DCIM\120___01\IMG_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20736"/>
      </p:ext>
    </p:extLst>
  </p:cSld>
  <p:clrMapOvr>
    <a:masterClrMapping/>
  </p:clrMapOvr>
  <p:transition spd="slow" advClick="0" advTm="2606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E:\DCIM\120___01\IMG_0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14312"/>
      </p:ext>
    </p:extLst>
  </p:cSld>
  <p:clrMapOvr>
    <a:masterClrMapping/>
  </p:clrMapOvr>
  <p:transition spd="slow" advClick="0" advTm="2606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E:\DCIM\120___01\IMG_0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89724"/>
      </p:ext>
    </p:extLst>
  </p:cSld>
  <p:clrMapOvr>
    <a:masterClrMapping/>
  </p:clrMapOvr>
  <p:transition spd="slow" advClick="0" advTm="2606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ндр\Desktop\Саша\лена\фотографии\мои поделки\IMG_01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70956"/>
      </p:ext>
    </p:extLst>
  </p:cSld>
  <p:clrMapOvr>
    <a:masterClrMapping/>
  </p:clrMapOvr>
  <p:transition spd="slow" advClick="0" advTm="2606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Александр\Desktop\Саша\лена\фотографии\мои поделки\IMG_01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00025"/>
      </p:ext>
    </p:extLst>
  </p:cSld>
  <p:clrMapOvr>
    <a:masterClrMapping/>
  </p:clrMapOvr>
  <p:transition spd="slow" advClick="0" advTm="2606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лександр\Desktop\Саша\лена\фотографии\мои поделки\IMG_01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4581"/>
      </p:ext>
    </p:extLst>
  </p:cSld>
  <p:clrMapOvr>
    <a:masterClrMapping/>
  </p:clrMapOvr>
  <p:transition spd="slow" advClick="0" advTm="2606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Александр\Desktop\Саша\лена\фотографии\мои поделки\IMG_0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95245"/>
      </p:ext>
    </p:extLst>
  </p:cSld>
  <p:clrMapOvr>
    <a:masterClrMapping/>
  </p:clrMapOvr>
  <p:transition spd="slow" advClick="0" advTm="2606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Саша\лена\фотографии\мои поделки\I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68257"/>
      </p:ext>
    </p:extLst>
  </p:cSld>
  <p:clrMapOvr>
    <a:masterClrMapping/>
  </p:clrMapOvr>
  <p:transition spd="slow" advClick="0" advTm="2606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Александр\Desktop\Саша\лена\фотографии\мои поделки\IMG_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96374"/>
      </p:ext>
    </p:extLst>
  </p:cSld>
  <p:clrMapOvr>
    <a:masterClrMapping/>
  </p:clrMapOvr>
  <p:transition spd="slow" advClick="0" advTm="2606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Саша\лена\фотографии\мои поделки\IMG_01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22563"/>
      </p:ext>
    </p:extLst>
  </p:cSld>
  <p:clrMapOvr>
    <a:masterClrMapping/>
  </p:clrMapOvr>
  <p:transition spd="slow" advClick="0" advTm="2606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DCIM\120___01\IMG_0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776766"/>
      </p:ext>
    </p:extLst>
  </p:cSld>
  <p:clrMapOvr>
    <a:masterClrMapping/>
  </p:clrMapOvr>
  <p:transition spd="slow" advClick="0" advTm="2606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DCIM\120___01\IMG_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00919"/>
      </p:ext>
    </p:extLst>
  </p:cSld>
  <p:clrMapOvr>
    <a:masterClrMapping/>
  </p:clrMapOvr>
  <p:transition spd="slow" advClick="0" advTm="2606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DCIM\120___01\IMG_0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658168"/>
      </p:ext>
    </p:extLst>
  </p:cSld>
  <p:clrMapOvr>
    <a:masterClrMapping/>
  </p:clrMapOvr>
  <p:transition spd="slow" advClick="0" advTm="2606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DCIM\120___01\IMG_0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725057"/>
      </p:ext>
    </p:extLst>
  </p:cSld>
  <p:clrMapOvr>
    <a:masterClrMapping/>
  </p:clrMapOvr>
  <p:transition spd="slow" advClick="0" advTm="2606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DCIM\120___01\IMG_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70672"/>
      </p:ext>
    </p:extLst>
  </p:cSld>
  <p:clrMapOvr>
    <a:masterClrMapping/>
  </p:clrMapOvr>
  <p:transition spd="slow" advClick="0" advTm="2606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</Words>
  <Application>Microsoft Office PowerPoint</Application>
  <PresentationFormat>Экран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Модульное оригами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Модульное оригами</dc:title>
  <dc:creator>Александр</dc:creator>
  <cp:lastModifiedBy>Александр</cp:lastModifiedBy>
  <cp:revision>4</cp:revision>
  <dcterms:created xsi:type="dcterms:W3CDTF">2014-01-13T10:29:49Z</dcterms:created>
  <dcterms:modified xsi:type="dcterms:W3CDTF">2014-01-13T11:00:02Z</dcterms:modified>
</cp:coreProperties>
</file>